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96C15-0C1A-46FE-8CBB-42E9384E66D3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C68CF-E765-4716-9B21-EBE5FC298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7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0C68CF-E765-4716-9B21-EBE5FC298D4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1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92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10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7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38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62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11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12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82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47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3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37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72D99-45B3-4A40-99FC-8A7A9415584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E44CD-1DCA-48F7-84D9-09A64E1B6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93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493" y="806124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3493" y="332656"/>
            <a:ext cx="889248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 №11 «Родничок»</a:t>
            </a:r>
          </a:p>
          <a:p>
            <a:pPr algn="ctr"/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учебно-исследовательский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«Грани науки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«Как хранить хлеб, чтобы не появлялась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плесень»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4389882"/>
            <a:ext cx="3779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  </a:t>
            </a:r>
          </a:p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Мяконькова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Мария, 5 лет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Жемчугова Мария Игоревна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5948754"/>
            <a:ext cx="1408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2023г</a:t>
            </a:r>
          </a:p>
        </p:txBody>
      </p:sp>
    </p:spTree>
    <p:extLst>
      <p:ext uri="{BB962C8B-B14F-4D97-AF65-F5344CB8AC3E}">
        <p14:creationId xmlns:p14="http://schemas.microsoft.com/office/powerpoint/2010/main" val="63681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71800" y="332656"/>
            <a:ext cx="3840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несколько дней: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108520" y="858997"/>
            <a:ext cx="93965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Кусочек хлеба №2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был в холодильнике, оставался без изменений: холодный, мягкий, только стал менее ароматный.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6E665E-F81B-4B47-A9A8-4D338007D6F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982" y="2852936"/>
            <a:ext cx="2639636" cy="351951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C257BF9E-FB34-4C86-9158-54A1C81F1BC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832096"/>
            <a:ext cx="2639636" cy="351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78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332656"/>
            <a:ext cx="3840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несколько дней: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855876"/>
            <a:ext cx="92525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Кусочек хлеба №3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тот, что был в пакете -  весь покрылся плесенью, она была черная, белая, синяя и покрывала весь кусочек хлеба полностью.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E65940E-B4AF-4F7C-A58D-B821FF79AFA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492896"/>
            <a:ext cx="2894603" cy="385947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F6B50569-39C1-4C5E-A4BC-32A38B8209C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502750"/>
            <a:ext cx="2887212" cy="384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88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9976" y="44101"/>
            <a:ext cx="81736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Выводы по проведенной работе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1196752"/>
            <a:ext cx="806489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Наша гипотеза подтвердилась! </a:t>
            </a:r>
          </a:p>
          <a:p>
            <a:pPr algn="ctr"/>
            <a:endParaRPr lang="ru-RU" sz="2400" b="1" dirty="0">
              <a:solidFill>
                <a:srgbClr val="FF0000"/>
              </a:solidFill>
            </a:endParaRP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Быстрее всего плесень появилась </a:t>
            </a:r>
          </a:p>
          <a:p>
            <a:pPr algn="ctr">
              <a:lnSpc>
                <a:spcPct val="150000"/>
              </a:lnSpc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куске № 3,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был в пакете, потому что там были благоприятные условия: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тёплая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 и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влажный воздух.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/>
          </a:p>
        </p:txBody>
      </p:sp>
      <p:pic>
        <p:nvPicPr>
          <p:cNvPr id="4" name="Рисунок 4" descr="Bird-s-Eye-View--I-want-to-Take-Away-Your-Guns~~element49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1412776"/>
            <a:ext cx="221681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695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28334" y="4156923"/>
            <a:ext cx="8492138" cy="107227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8334" y="5229200"/>
            <a:ext cx="8496944" cy="124184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8722" y="3004795"/>
            <a:ext cx="8496944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8334" y="813542"/>
            <a:ext cx="8492138" cy="218341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764704"/>
            <a:ext cx="86764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нужно хранить хлеб долго, лучше его поместить в холодильник. Он будет холодным, но будет сохранять мягкость. При употреблении его надо разогреть в микроволновке.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Хлеб, хранящийся без пакета, уже на следующий день невозможно кушать, так как он становиться жестким.  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хлеб дольше сохранил свежесть и вкус, его необходимо держать в пакете.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хранения хлеба в пакете не больше 3 дней, иначе он испортиться и появиться вредная для человека плесень!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25943" y="44101"/>
            <a:ext cx="63017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Правила хранения хлеба</a:t>
            </a:r>
          </a:p>
        </p:txBody>
      </p:sp>
    </p:spTree>
    <p:extLst>
      <p:ext uri="{BB962C8B-B14F-4D97-AF65-F5344CB8AC3E}">
        <p14:creationId xmlns:p14="http://schemas.microsoft.com/office/powerpoint/2010/main" val="139356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95234" y="980728"/>
            <a:ext cx="3969254" cy="522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Когда моя мама идёт в магазин за продуктами, то обязательно покупает хлеб.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однажды, я увидела кусочек, на котором был серо-зелёный налёт. Мама сказала, что это плесень, и такой хлеб есть нельзя. Я спросила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мамы: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«А как хранить хлеб, чтобы не появилась плесень?».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Мама мне предложила провести опыт с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хлебом.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20072" y="7990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Введение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05FEDF48-652D-4A5D-9702-2D0B42DDBAA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838987"/>
            <a:ext cx="4176464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1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Узнать, как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появляется плесень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хлебе.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Хлеб. 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исследования: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Плесень. 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Гипотеза: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Плесень будет расти на хлебе при 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теплой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температуре и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влажном воздухе при долгом хранении. 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4" descr="Bird-s-Eye-View--I-want-to-Take-Away-Your-Guns~~element49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82682" y="2060848"/>
            <a:ext cx="221681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289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D8A1731-F4D3-4842-ADF4-1A0574007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077250"/>
            <a:ext cx="3323190" cy="468052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841E98D8-26EC-44EE-90F6-6ECC0C936E8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332656"/>
            <a:ext cx="4402229" cy="308485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7AF28AE-3AEE-48B7-90C3-84E807403D0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4" y="3645024"/>
            <a:ext cx="4402229" cy="309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29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mg-fotki.yandex.ru/get/51/45274921.ff/0_17c5aa_99266ff5_ori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7" r="6458"/>
          <a:stretch/>
        </p:blipFill>
        <p:spPr bwMode="auto">
          <a:xfrm>
            <a:off x="421356" y="3627268"/>
            <a:ext cx="3934324" cy="25981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57117" y="3863"/>
            <a:ext cx="67455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лесень </a:t>
            </a: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жизни человека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4568" y="1439111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3049986"/>
            <a:ext cx="72836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1355" y="4649448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 </a:t>
            </a:r>
          </a:p>
        </p:txBody>
      </p:sp>
      <p:pic>
        <p:nvPicPr>
          <p:cNvPr id="2050" name="Picture 2" descr="http://vecher.kz/images/news/2016/152/15-001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634761"/>
            <a:ext cx="3287594" cy="2448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CDB151F-07A2-497D-82E4-06910D656838}"/>
              </a:ext>
            </a:extLst>
          </p:cNvPr>
          <p:cNvSpPr txBox="1"/>
          <p:nvPr/>
        </p:nvSpPr>
        <p:spPr>
          <a:xfrm>
            <a:off x="124568" y="773304"/>
            <a:ext cx="8839920" cy="2366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Хлебная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плесень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 </a:t>
            </a:r>
            <a:r>
              <a:rPr lang="ru-RU" sz="2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</a:t>
            </a:r>
            <a:r>
              <a:rPr lang="ru-RU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грибки, которые разрослись на некачественно или испорченном </a:t>
            </a:r>
            <a:r>
              <a:rPr lang="ru-RU" sz="2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хлебе</a:t>
            </a:r>
            <a:r>
              <a:rPr lang="ru-RU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Она опасна для человеческого организма, особенно для детей и пожилых людей. А также она способна и вылечить множество заболеваний.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47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30860" y="44101"/>
            <a:ext cx="189186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Опыты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4788024" y="1863408"/>
            <a:ext cx="43304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Взяли 3 кусочка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белого хлеба 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F5407BA2-30DC-41ED-8050-C055369D954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76614"/>
            <a:ext cx="3410111" cy="454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0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172" y="813542"/>
            <a:ext cx="6633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Кусок №1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оставили просто на тарелке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3115312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Кусок №2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поместили в пищевой контейнер и отправили на хранение в холодильник.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38652" y="44101"/>
            <a:ext cx="18762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День 1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069" y="5532986"/>
            <a:ext cx="65791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Кусок № 3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положили в пакет и тоже оставили на тарелке при комнатной температуре.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5F16AC7D-3724-4B0B-BDEE-B8D74881F24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01428"/>
            <a:ext cx="1998771" cy="266502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E5F57FBF-7879-4696-94E8-52F5D806431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9" y="1827034"/>
            <a:ext cx="2411760" cy="321568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E5F50577-7B8F-494E-A9D5-1ABF9040D86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326" y="4086088"/>
            <a:ext cx="1955625" cy="249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689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870" y="980728"/>
            <a:ext cx="6387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Кусочек хлеба №1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был без пакета - он стал твердым, жестким и сухим.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3163372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Кусочек хлеба №2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был в холодильнике, стал холодным, но оставался мягким и ароматным.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870" y="5510951"/>
            <a:ext cx="6819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Кусочек хлеба №3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тот, что был в пакете, он не изменился, был таким же мягким и ароматным.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1118531-9C6F-48FF-ABFA-9E12DCEF3CB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76" y="188640"/>
            <a:ext cx="2010994" cy="26813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7FBD5EDB-E3B8-4BE6-9540-0C56EC95F7E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20" y="2337625"/>
            <a:ext cx="2138866" cy="285182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228E934-95E8-4677-89E1-BB58BA8DA02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76" y="4033002"/>
            <a:ext cx="2010994" cy="26813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55776" y="188640"/>
            <a:ext cx="2114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22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332656"/>
            <a:ext cx="3840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несколько дней: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1445" y="980728"/>
            <a:ext cx="86290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Кусочек хлеба №1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он остался таким же твердым и жестким и в нескольких местах начала появляться плесень</a:t>
            </a:r>
            <a:r>
              <a:rPr lang="ru-RU" sz="2800" b="1" dirty="0"/>
              <a:t>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25AB387-A0D3-4023-BBB9-C4708E98D43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780928"/>
            <a:ext cx="2718302" cy="362440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2CEB340-21B6-4299-B42E-17922D8C1CB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780928"/>
            <a:ext cx="2718302" cy="362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9902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454</Words>
  <Application>Microsoft Office PowerPoint</Application>
  <PresentationFormat>Экран (4:3)</PresentationFormat>
  <Paragraphs>54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Светлана</cp:lastModifiedBy>
  <cp:revision>32</cp:revision>
  <dcterms:created xsi:type="dcterms:W3CDTF">2017-02-02T20:05:29Z</dcterms:created>
  <dcterms:modified xsi:type="dcterms:W3CDTF">2023-04-18T07:40:31Z</dcterms:modified>
</cp:coreProperties>
</file>